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notesSlides/notesSlide1.xml" ContentType="application/vnd.openxmlformats-officedocument.presentationml.notesSlide+xml"/>
  <Override PartName="/ppt/notesSlides/_rels/notesSlide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media/image3.png" ContentType="image/png"/>
  <Override PartName="/ppt/media/image1.jpeg" ContentType="image/jpeg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</p:sldIdLst>
  <p:sldSz cx="12192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rIns="0" tIns="0" bIns="0"/>
          <a:p>
            <a:r>
              <a:rPr b="0" lang="it-IT" sz="2000" spc="-1" strike="noStrike">
                <a:latin typeface="Arial"/>
              </a:rPr>
              <a:t>Fai clic per modificare il formato delle note</a:t>
            </a:r>
            <a:endParaRPr b="0" lang="it-IT" sz="2000" spc="-1" strike="noStrike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rIns="0" tIns="0" bIns="0"/>
          <a:p>
            <a:r>
              <a:rPr b="0" lang="it-IT" sz="1400" spc="-1" strike="noStrike">
                <a:latin typeface="Times New Roman"/>
              </a:rPr>
              <a:t>&lt;intestazione&gt;</a:t>
            </a:r>
            <a:endParaRPr b="0" lang="it-IT" sz="1400" spc="-1" strike="noStrike">
              <a:latin typeface="Times New Roman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rIns="0" tIns="0" bIns="0"/>
          <a:p>
            <a:pPr algn="r"/>
            <a:r>
              <a:rPr b="0" lang="it-IT" sz="1400" spc="-1" strike="noStrike">
                <a:latin typeface="Times New Roman"/>
              </a:rPr>
              <a:t>&lt;data/ora&gt;</a:t>
            </a:r>
            <a:endParaRPr b="0" lang="it-IT" sz="1400" spc="-1" strike="noStrike">
              <a:latin typeface="Times New Roman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rIns="0" tIns="0" bIns="0" anchor="b"/>
          <a:p>
            <a:r>
              <a:rPr b="0" lang="it-IT" sz="1400" spc="-1" strike="noStrike">
                <a:latin typeface="Times New Roman"/>
              </a:rPr>
              <a:t>&lt;piè di pagina&gt;</a:t>
            </a:r>
            <a:endParaRPr b="0" lang="it-IT" sz="1400" spc="-1" strike="noStrike">
              <a:latin typeface="Times New Roman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rIns="0" tIns="0" bIns="0" anchor="b"/>
          <a:p>
            <a:pPr algn="r"/>
            <a:fld id="{6C5CD377-CDE0-4E2C-80BF-7E06DF424BCA}" type="slidenum">
              <a:rPr b="0" lang="it-IT" sz="1400" spc="-1" strike="noStrike">
                <a:latin typeface="Times New Roman"/>
              </a:rPr>
              <a:t>&lt;numero&gt;</a:t>
            </a:fld>
            <a:endParaRPr b="0" lang="it-IT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/>
          <a:p>
            <a:endParaRPr b="0" lang="it-IT" sz="2000" spc="-1" strike="noStrike">
              <a:latin typeface="Arial"/>
            </a:endParaRPr>
          </a:p>
        </p:txBody>
      </p:sp>
      <p:sp>
        <p:nvSpPr>
          <p:cNvPr id="54" name="TextShape 2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 algn="r">
              <a:lnSpc>
                <a:spcPct val="100000"/>
              </a:lnSpc>
            </a:pPr>
            <a:fld id="{1858ED10-B213-4A59-BF38-D2C96AFB5F1C}" type="slidenum">
              <a:rPr b="0" lang="it-IT" sz="1200" spc="-1" strike="noStrike">
                <a:latin typeface="Times New Roman"/>
              </a:rPr>
              <a:t>&lt;numero&gt;</a:t>
            </a:fld>
            <a:endParaRPr b="0" lang="it-IT" sz="1200" spc="-1" strike="noStrike"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8112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8112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25282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3493080" y="1825560"/>
            <a:ext cx="25282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3493080" y="4098240"/>
            <a:ext cx="25282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25282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668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2590200" y="1825560"/>
            <a:ext cx="1668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4342320" y="1825560"/>
            <a:ext cx="1668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4342320" y="4098240"/>
            <a:ext cx="1668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body"/>
          </p:nvPr>
        </p:nvSpPr>
        <p:spPr>
          <a:xfrm>
            <a:off x="2590200" y="4098240"/>
            <a:ext cx="1668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body"/>
          </p:nvPr>
        </p:nvSpPr>
        <p:spPr>
          <a:xfrm>
            <a:off x="838080" y="4098240"/>
            <a:ext cx="1668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5181120" cy="4350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8112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25282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3493080" y="1825560"/>
            <a:ext cx="25282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25282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25282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493080" y="1825560"/>
            <a:ext cx="25282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25282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493080" y="1825560"/>
            <a:ext cx="25282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493080" y="4098240"/>
            <a:ext cx="25282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25282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493080" y="1825560"/>
            <a:ext cx="25282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8112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anchor="ctr"/>
          <a:p>
            <a:pPr>
              <a:lnSpc>
                <a:spcPct val="9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Calibri Light"/>
              </a:rPr>
              <a:t>Fare clic per modificare lo stile del titolo dello schema</a:t>
            </a:r>
            <a:endParaRPr b="0" lang="it-IT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81120" cy="4350960"/>
          </a:xfrm>
          <a:prstGeom prst="rect">
            <a:avLst/>
          </a:prstGeom>
        </p:spPr>
        <p:txBody>
          <a:bodyPr/>
          <a:p>
            <a:pPr marL="228600" indent="-22824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2800" spc="-1" strike="noStrike">
                <a:solidFill>
                  <a:srgbClr val="000000"/>
                </a:solidFill>
                <a:latin typeface="Calibri"/>
              </a:rPr>
              <a:t>Fare clic per modificare gli stili del testo dello schema</a:t>
            </a:r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  <a:p>
            <a:pPr lvl="1" marL="685800" indent="-2282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2400" spc="-1" strike="noStrike">
                <a:solidFill>
                  <a:srgbClr val="000000"/>
                </a:solidFill>
                <a:latin typeface="Calibri"/>
              </a:rPr>
              <a:t>Secondo livello</a:t>
            </a:r>
            <a:endParaRPr b="0" lang="it-IT" sz="24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2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2000" spc="-1" strike="noStrike">
                <a:solidFill>
                  <a:srgbClr val="000000"/>
                </a:solidFill>
                <a:latin typeface="Calibri"/>
              </a:rPr>
              <a:t>Terzo livello</a:t>
            </a:r>
            <a:endParaRPr b="0" lang="it-IT" sz="20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2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1800" spc="-1" strike="noStrike">
                <a:solidFill>
                  <a:srgbClr val="000000"/>
                </a:solidFill>
                <a:latin typeface="Calibri"/>
              </a:rPr>
              <a:t>Quarto livello</a:t>
            </a: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2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1800" spc="-1" strike="noStrike">
                <a:solidFill>
                  <a:srgbClr val="000000"/>
                </a:solidFill>
                <a:latin typeface="Calibri"/>
              </a:rPr>
              <a:t>Quinto livello</a:t>
            </a: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6172200" y="1825560"/>
            <a:ext cx="5181120" cy="4350960"/>
          </a:xfrm>
          <a:prstGeom prst="rect">
            <a:avLst/>
          </a:prstGeom>
        </p:spPr>
        <p:txBody>
          <a:bodyPr/>
          <a:p>
            <a:pPr marL="228600" indent="-22824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2800" spc="-1" strike="noStrike">
                <a:solidFill>
                  <a:srgbClr val="000000"/>
                </a:solidFill>
                <a:latin typeface="Calibri"/>
              </a:rPr>
              <a:t>Fare clic per modificare gli stili del testo dello schema</a:t>
            </a:r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  <a:p>
            <a:pPr lvl="1" marL="685800" indent="-2282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2400" spc="-1" strike="noStrike">
                <a:solidFill>
                  <a:srgbClr val="000000"/>
                </a:solidFill>
                <a:latin typeface="Calibri"/>
              </a:rPr>
              <a:t>Secondo livello</a:t>
            </a:r>
            <a:endParaRPr b="0" lang="it-IT" sz="24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2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2000" spc="-1" strike="noStrike">
                <a:solidFill>
                  <a:srgbClr val="000000"/>
                </a:solidFill>
                <a:latin typeface="Calibri"/>
              </a:rPr>
              <a:t>Terzo livello</a:t>
            </a:r>
            <a:endParaRPr b="0" lang="it-IT" sz="20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2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1800" spc="-1" strike="noStrike">
                <a:solidFill>
                  <a:srgbClr val="000000"/>
                </a:solidFill>
                <a:latin typeface="Calibri"/>
              </a:rPr>
              <a:t>Quarto livello</a:t>
            </a: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2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1800" spc="-1" strike="noStrike">
                <a:solidFill>
                  <a:srgbClr val="000000"/>
                </a:solidFill>
                <a:latin typeface="Calibri"/>
              </a:rPr>
              <a:t>Quinto livello</a:t>
            </a: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fld id="{A87536C4-7865-4B33-A331-6558EA5358BA}" type="datetime1">
              <a:rPr b="0" lang="it-IT" sz="1200" spc="-1" strike="noStrike">
                <a:solidFill>
                  <a:srgbClr val="8b8b8b"/>
                </a:solidFill>
                <a:latin typeface="Calibri"/>
              </a:rPr>
              <a:t>27/04/2020</a:t>
            </a:fld>
            <a:endParaRPr b="0" lang="it-IT" sz="12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/>
          <a:p>
            <a:endParaRPr b="0" lang="it-IT" sz="2400" spc="-1" strike="noStrike">
              <a:latin typeface="Times New Roman"/>
            </a:endParaRPr>
          </a:p>
        </p:txBody>
      </p:sp>
      <p:sp>
        <p:nvSpPr>
          <p:cNvPr id="5" name="PlaceHolder 6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8BF5090F-E3B8-424C-859B-8AFBA4C7FCF8}" type="slidenum">
              <a:rPr b="0" lang="it-IT" sz="1200" spc="-1" strike="noStrike">
                <a:solidFill>
                  <a:srgbClr val="8b8b8b"/>
                </a:solidFill>
                <a:latin typeface="Calibri"/>
              </a:rPr>
              <a:t>&lt;numero&gt;</a:t>
            </a:fld>
            <a:endParaRPr b="0" lang="it-IT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5" Type="http://schemas.openxmlformats.org/officeDocument/2006/relationships/notesSlide" Target="../notesSlides/notesSlide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Segnaposto contenuto 7" descr=""/>
          <p:cNvPicPr/>
          <p:nvPr/>
        </p:nvPicPr>
        <p:blipFill>
          <a:blip r:embed="rId1"/>
          <a:srcRect l="3660" t="0" r="560" b="971"/>
          <a:stretch/>
        </p:blipFill>
        <p:spPr>
          <a:xfrm>
            <a:off x="527400" y="1246680"/>
            <a:ext cx="3332160" cy="4846320"/>
          </a:xfrm>
          <a:prstGeom prst="rect">
            <a:avLst/>
          </a:prstGeom>
          <a:ln>
            <a:noFill/>
          </a:ln>
        </p:spPr>
      </p:pic>
      <p:pic>
        <p:nvPicPr>
          <p:cNvPr id="48" name="Segnaposto contenuto 9" descr=""/>
          <p:cNvPicPr/>
          <p:nvPr/>
        </p:nvPicPr>
        <p:blipFill>
          <a:blip r:embed="rId2"/>
          <a:stretch/>
        </p:blipFill>
        <p:spPr>
          <a:xfrm>
            <a:off x="8425080" y="1291320"/>
            <a:ext cx="3239280" cy="4868280"/>
          </a:xfrm>
          <a:prstGeom prst="rect">
            <a:avLst/>
          </a:prstGeom>
          <a:ln>
            <a:noFill/>
          </a:ln>
        </p:spPr>
      </p:pic>
      <p:sp>
        <p:nvSpPr>
          <p:cNvPr id="49" name="CustomShape 1"/>
          <p:cNvSpPr/>
          <p:nvPr/>
        </p:nvSpPr>
        <p:spPr>
          <a:xfrm>
            <a:off x="284040" y="6307200"/>
            <a:ext cx="6177960" cy="303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i="1" lang="it-IT" sz="1400" spc="-1" strike="noStrike">
                <a:solidFill>
                  <a:srgbClr val="000000"/>
                </a:solidFill>
                <a:latin typeface="Arial"/>
              </a:rPr>
              <a:t>Ospedale Donna Bambino Borgo Trento, Sala parto</a:t>
            </a:r>
            <a:endParaRPr b="0" lang="it-IT" sz="1400" spc="-1" strike="noStrike">
              <a:latin typeface="Arial"/>
            </a:endParaRPr>
          </a:p>
        </p:txBody>
      </p:sp>
      <p:sp>
        <p:nvSpPr>
          <p:cNvPr id="50" name="CustomShape 2"/>
          <p:cNvSpPr/>
          <p:nvPr/>
        </p:nvSpPr>
        <p:spPr>
          <a:xfrm>
            <a:off x="5684040" y="6307200"/>
            <a:ext cx="6845760" cy="303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i="1" lang="it-IT" sz="1400" spc="-1" strike="noStrike">
                <a:solidFill>
                  <a:srgbClr val="000000"/>
                </a:solidFill>
                <a:latin typeface="Arial"/>
              </a:rPr>
              <a:t>Ospedale Donna Bambino Borgo Trento, Ostetricia</a:t>
            </a:r>
            <a:endParaRPr b="0" lang="it-IT" sz="1400" spc="-1" strike="noStrike">
              <a:latin typeface="Arial"/>
            </a:endParaRPr>
          </a:p>
        </p:txBody>
      </p:sp>
      <p:sp>
        <p:nvSpPr>
          <p:cNvPr id="51" name="CustomShape 3"/>
          <p:cNvSpPr/>
          <p:nvPr/>
        </p:nvSpPr>
        <p:spPr>
          <a:xfrm>
            <a:off x="1309680" y="358200"/>
            <a:ext cx="925776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it-IT" sz="1800" spc="-1" strike="noStrike">
                <a:solidFill>
                  <a:srgbClr val="000000"/>
                </a:solidFill>
                <a:latin typeface="Arial"/>
              </a:rPr>
              <a:t>AZIENDA OSPEDALIERA UNIVERSITARIA INTEGRATA DI VERONA</a:t>
            </a:r>
            <a:endParaRPr b="0" lang="it-IT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it-IT" sz="1800" spc="-1" strike="noStrike">
                <a:solidFill>
                  <a:srgbClr val="000000"/>
                </a:solidFill>
                <a:latin typeface="Arial"/>
              </a:rPr>
              <a:t>UOC OSTETRICIA GINECOLOGIA  </a:t>
            </a:r>
            <a:endParaRPr b="0" lang="it-IT" sz="1800" spc="-1" strike="noStrike">
              <a:latin typeface="Arial"/>
            </a:endParaRPr>
          </a:p>
        </p:txBody>
      </p:sp>
      <p:pic>
        <p:nvPicPr>
          <p:cNvPr id="52" name="Immagine 2" descr=""/>
          <p:cNvPicPr/>
          <p:nvPr/>
        </p:nvPicPr>
        <p:blipFill>
          <a:blip r:embed="rId3"/>
          <a:stretch/>
        </p:blipFill>
        <p:spPr>
          <a:xfrm>
            <a:off x="5301000" y="2612520"/>
            <a:ext cx="2812680" cy="339984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{D0DCD331-78E0-EA4E-958D-C8B1C571E1B9}tf16401369</Template>
  <TotalTime>72</TotalTime>
  <Application>LibreOffice/5.4.7.2$Windows_X86_64 LibreOffice_project/c838ef25c16710f8838b1faec480ebba495259d0</Application>
  <Words>25</Words>
  <Paragraphs>5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2020-04-21T12:38:32Z</dcterms:created>
  <dc:creator>1</dc:creator>
  <dc:description/>
  <dc:language>it-IT</dc:language>
  <cp:lastModifiedBy>1</cp:lastModifiedBy>
  <dcterms:modified xsi:type="dcterms:W3CDTF">2020-04-25T16:59:12Z</dcterms:modified>
  <cp:revision>10</cp:revision>
  <dc:subject/>
  <dc:title>Presentazione standard di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1</vt:i4>
  </property>
  <property fmtid="{D5CDD505-2E9C-101B-9397-08002B2CF9AE}" pid="8" name="PresentationFormat">
    <vt:lpwstr>Widescreen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1</vt:i4>
  </property>
</Properties>
</file>